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 Bold" charset="1" panose="000008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Ultra-Bold" charset="1" panose="000009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Light" charset="1" panose="000004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157954" y="2652590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1200" y="-235399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664" y="-2792995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5" y="0"/>
                </a:lnTo>
                <a:lnTo>
                  <a:pt x="14097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0250" y="2424459"/>
            <a:ext cx="11387501" cy="35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64"/>
              </a:lnSpc>
            </a:pPr>
            <a:r>
              <a:rPr lang="en-US" b="true" sz="19474" spc="7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9481" y="6029261"/>
            <a:ext cx="9569038" cy="8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5197" spc="2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ALAPOK</a:t>
            </a:r>
          </a:p>
        </p:txBody>
      </p:sp>
      <p:sp>
        <p:nvSpPr>
          <p:cNvPr name="AutoShape 9" id="9"/>
          <p:cNvSpPr/>
          <p:nvPr/>
        </p:nvSpPr>
        <p:spPr>
          <a:xfrm>
            <a:off x="5380784" y="713279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380784" y="5928622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6296" y="3041933"/>
            <a:ext cx="4615409" cy="4203134"/>
            <a:chOff x="0" y="0"/>
            <a:chExt cx="1215581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39249"/>
            <a:ext cx="12397261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 az a GitHub?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8569989" y="6700207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890839" y="3041933"/>
            <a:ext cx="4615409" cy="4203134"/>
            <a:chOff x="0" y="0"/>
            <a:chExt cx="1215581" cy="1106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624533" y="6709732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943958" y="4600961"/>
            <a:ext cx="4509172" cy="209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GITHUB EGY </a:t>
            </a:r>
            <a:r>
              <a:rPr lang="en-US" b="true" sz="1840" spc="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 PLATFORM,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AMELY A VERZIÓKEZELÉSHEZ ÉS A FORRÁSKÓD TÁROLÁSÁHOZ HASZNÁLHATÓ.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06818" y="3204734"/>
            <a:ext cx="1583451" cy="112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81752" y="3041933"/>
            <a:ext cx="4615409" cy="4203134"/>
            <a:chOff x="0" y="0"/>
            <a:chExt cx="1215581" cy="1106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551272" y="6714494"/>
            <a:ext cx="10763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282276" y="4717110"/>
            <a:ext cx="3614360" cy="174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NYÍLT FORRÁSKÓDÚ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ÉS </a:t>
            </a:r>
            <a:r>
              <a:rPr lang="en-US" b="true" sz="1840" spc="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PRIVÁT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PROJEKTEK TÁROLÁSÁRA IS ALKALMAS.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251915" y="3223784"/>
            <a:ext cx="1675082" cy="102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7"/>
              </a:lnSpc>
            </a:pPr>
            <a:r>
              <a:rPr lang="en-US" b="true" sz="590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89414" y="4605724"/>
            <a:ext cx="4509172" cy="209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VERZIÓKEZELŐ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RENDSZEREN ALAPUL, AMELY LEHETŐVÉ TESZI A FEJLESZTŐK SZÁMÁRA, HOGY </a:t>
            </a:r>
            <a:r>
              <a:rPr lang="en-US" b="true" sz="1840" spc="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NYOMON KÖVESSÉK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 KÓDBAN TÖRTÉNT VÁLTOZÁSOKAT.</a:t>
            </a:r>
          </a:p>
          <a:p>
            <a:pPr algn="ctr">
              <a:lnSpc>
                <a:spcPts val="2778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461132" y="3204734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20800">
            <a:off x="11507122" y="4260965"/>
            <a:ext cx="7017480" cy="6839119"/>
          </a:xfrm>
          <a:custGeom>
            <a:avLst/>
            <a:gdLst/>
            <a:ahLst/>
            <a:cxnLst/>
            <a:rect r="r" b="b" t="t" l="l"/>
            <a:pathLst>
              <a:path h="6839119" w="7017480">
                <a:moveTo>
                  <a:pt x="0" y="0"/>
                </a:moveTo>
                <a:lnTo>
                  <a:pt x="7017480" y="0"/>
                </a:lnTo>
                <a:lnTo>
                  <a:pt x="7017480" y="6839119"/>
                </a:lnTo>
                <a:lnTo>
                  <a:pt x="0" y="683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054" y="6902363"/>
            <a:ext cx="3296749" cy="207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Lehetővé teszi a kódmódosítások áttekintését és jóváhagyását, mielőtt azok bekerülnének a fő ágba.</a:t>
            </a:r>
          </a:p>
          <a:p>
            <a:pPr algn="l">
              <a:lnSpc>
                <a:spcPts val="250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93054" y="3560745"/>
            <a:ext cx="3459998" cy="172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8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fejlesztők feltölthetik és kezelhetik a kódjaikat, miközben visszanézhetik a korábbi verziókat.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24405" y="3560745"/>
            <a:ext cx="3064883" cy="20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Különböző fejlesztési ágakat (branch) hozhatunk létre, amelyeket később egyesíthetünk (merge).</a:t>
            </a:r>
          </a:p>
          <a:p>
            <a:pPr algn="l">
              <a:lnSpc>
                <a:spcPts val="283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24405" y="6933192"/>
            <a:ext cx="3446067" cy="13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177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Hibák és új funkciók nyomon követése, csapatmunkát segítő feladatkezelés.</a:t>
            </a:r>
          </a:p>
          <a:p>
            <a:pPr algn="l">
              <a:lnSpc>
                <a:spcPts val="281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93054" y="6271906"/>
            <a:ext cx="4073206" cy="7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Pull Request (PR)</a:t>
            </a:r>
          </a:p>
          <a:p>
            <a:pPr algn="l">
              <a:lnSpc>
                <a:spcPts val="29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93054" y="2981874"/>
            <a:ext cx="4710302" cy="64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90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Tárolás és verziókezelés</a:t>
            </a:r>
          </a:p>
          <a:p>
            <a:pPr algn="l">
              <a:lnSpc>
                <a:spcPts val="2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324405" y="2953299"/>
            <a:ext cx="3411099" cy="7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Branching és Merge</a:t>
            </a:r>
          </a:p>
          <a:p>
            <a:pPr algn="l">
              <a:lnSpc>
                <a:spcPts val="292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24405" y="6300481"/>
            <a:ext cx="4665273" cy="65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4"/>
              </a:lnSpc>
            </a:pPr>
            <a:r>
              <a:rPr lang="en-US" sz="2090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Issue Tracking</a:t>
            </a:r>
          </a:p>
          <a:p>
            <a:pPr algn="l">
              <a:lnSpc>
                <a:spcPts val="269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93054" y="961709"/>
            <a:ext cx="14836772" cy="150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sz="4355" spc="169" b="true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főbb funkciói</a:t>
            </a:r>
          </a:p>
          <a:p>
            <a:pPr algn="l">
              <a:lnSpc>
                <a:spcPts val="609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10689336">
            <a:off x="12771711" y="1433899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3690" y="6012206"/>
            <a:ext cx="10926020" cy="9273459"/>
          </a:xfrm>
          <a:custGeom>
            <a:avLst/>
            <a:gdLst/>
            <a:ahLst/>
            <a:cxnLst/>
            <a:rect r="r" b="b" t="t" l="l"/>
            <a:pathLst>
              <a:path h="9273459" w="10926020">
                <a:moveTo>
                  <a:pt x="0" y="0"/>
                </a:moveTo>
                <a:lnTo>
                  <a:pt x="10926019" y="0"/>
                </a:lnTo>
                <a:lnTo>
                  <a:pt x="10926019" y="9273459"/>
                </a:lnTo>
                <a:lnTo>
                  <a:pt x="0" y="927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91343" y="1038225"/>
            <a:ext cx="160372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5241" y="2034076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5241" y="4981198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435241" y="7899470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823" y="5143500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1343" y="1279905"/>
            <a:ext cx="6792236" cy="228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sz="4355" spc="169" b="true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Miért hasznos a GitHub?</a:t>
            </a:r>
          </a:p>
          <a:p>
            <a:pPr algn="l">
              <a:lnSpc>
                <a:spcPts val="609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1343" y="3179210"/>
            <a:ext cx="7478261" cy="2046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0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GitHub egy elengedhetetlen eszköz fejlesztők számára. Kezdők és haladók egyaránt kihasználhatják előnyeit.</a:t>
            </a:r>
          </a:p>
          <a:p>
            <a:pPr algn="l">
              <a:lnSpc>
                <a:spcPts val="3309"/>
              </a:lnSpc>
            </a:pPr>
          </a:p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35241" y="2319464"/>
            <a:ext cx="41237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CSAPATMUNKÁT KÖNNYÍTI MEG, LEHETŐVÉ TÉVE AZ EGYÜTTMŰKÖDÉST.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74390" y="688842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5241" y="5266585"/>
            <a:ext cx="430866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NYILVÁNOS PROJEKTEK ESETÉN LEHETŐSÉGET AD A KÖZÖSSÉGI FEJLESZTÉSRE.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374390" y="3635963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5241" y="8184858"/>
            <a:ext cx="430866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b="true" sz="1935" spc="9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AUTOMATIZÁLT FOLYAMATOKAT BIZTOSÍT A FEJLESZTÉSI CIKLUSHOZ.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374390" y="6554236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135307" y="6416749"/>
            <a:ext cx="4017387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874134" y="3794051"/>
            <a:ext cx="6539731" cy="261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62"/>
              </a:lnSpc>
            </a:pPr>
            <a:r>
              <a:rPr lang="en-US" b="true" sz="16609" spc="64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VÉGE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DAGgGkbhL6E</dc:identifier>
  <dcterms:modified xsi:type="dcterms:W3CDTF">2011-08-01T06:04:30Z</dcterms:modified>
  <cp:revision>1</cp:revision>
  <dc:title>GIT</dc:title>
</cp:coreProperties>
</file>